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72" r:id="rId6"/>
    <p:sldId id="267" r:id="rId7"/>
    <p:sldId id="270" r:id="rId8"/>
    <p:sldId id="273" r:id="rId9"/>
    <p:sldId id="274" r:id="rId10"/>
    <p:sldId id="26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011B-F92C-4B7A-92C4-27B05722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5C7F8-D7D2-4021-9AEC-FA4B0E4A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EAFB-0D0C-4C5A-A8FF-84FED62E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2194-CAC2-4F9D-B3D2-1B2F9535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BD8FB-C78B-4430-9C54-DEEE0F93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8811-863A-4A73-9EBE-C4EA6DF0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C0211-6D1A-43A9-A8D0-1BC3DD3A1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19FE-328B-4E45-93D8-B9FE45B9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892E-99BB-464B-914D-64EB4636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BD5CF-9285-49C9-A4F3-18E9F1C3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AD397-C1E9-4150-BDD8-C80104DD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2BCA2-58E1-44A7-AF39-C9B83C98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7C722-1B0C-47A4-8260-7C6DE146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A911-3AB0-4B1E-B000-F1367B44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FC1F-832F-4115-9B79-AED415F7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8172-3ADE-4312-8F75-8ECAABE7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AA0D-3498-4F07-A30C-05444C45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7402-0B87-4F55-8C47-FA07795C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FE1F7-A6D9-4EEC-B985-78C80CC0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3540-277D-428B-A1E6-FDFAAE20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FF44-428F-474B-9314-F023B092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BD33E-7F8F-46CA-A183-20D0C39D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759-2492-478C-BE99-BF42056C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B8149-3FF2-46C3-AF19-57A52617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4A89F-C52C-4BB5-88F4-2BEC2C2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4AE5-0E7D-4853-ACEA-3A526F6A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84FD-4683-46C5-8054-FE2B860C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5B49E-2949-4305-9D99-08A16A589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757A6-3EF3-42CC-96BF-AD38FAD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4D1EF-D827-469A-B36C-74A96892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2BDDC-FCD5-4B63-A18A-14CB06C9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D61E-B5C5-4169-B3BE-85F6F423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AABD-4105-4997-A7C7-ACE00BA9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B656A-9C26-40BF-8A77-0AEE8A0F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21346-00E6-4B35-9837-1A446C2A2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3C098-F083-453D-A49D-42754C0DC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6B1A2-9CC9-42EC-98EF-589052F1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BEEEC-0749-411A-8F71-342DE1A3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8B664-4C29-49DD-8F75-FC4399E4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C78B-BBA7-4989-A5E0-456604D8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845F0-5773-4782-9326-34A9FD6A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D5C87-537F-4DFE-8245-C6ACCAA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7FEF8-937A-48AF-98A9-6491915B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16368-0EE0-4598-B8CB-6515DA9D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437DE-0B29-458D-A468-1DAD55E5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7119-726A-4B6C-8999-B2D0F662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8228-3D2F-4A01-8BDD-15073D24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A0DA-720E-4F38-BFD1-219C7FEA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2A7D-6953-4B9E-9533-77912FB1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EED7B-04E5-42F0-8B5D-E223B70D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EA5D-DB09-4D6A-AE77-37BE45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F9188-39D2-4689-AB1C-06C359F6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5D65-4F2C-4E47-860E-A2553DB5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F33E-E7F7-4457-A189-1184549E2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D8082-C7D7-42B7-A64A-8CCA73358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63A46-CC2C-4AEE-A6EF-E072A2A8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31B99-43FC-41F5-B493-0ED2D413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6CDFB-912C-4ABF-8196-AF7E23F1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0F6E6-36CE-40DF-94CD-B81075EF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AD193-015D-4463-967C-B7796D44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3FF3B-F2B7-445A-BD16-3BC215952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D20B-50E0-48ED-A78F-F5F53BB2A8F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04FDB-91FF-4520-B8B9-870AC0E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41BC2-9895-4EDF-A45C-9FC91AE18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5193-8D2C-465C-AD97-2F9A5BDA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8860DEEE-99B4-4B16-8B5E-89B291ADE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0" name="Rectangle 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FBB86-0452-4673-B9A0-57518FA89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573133"/>
            <a:ext cx="10863655" cy="780976"/>
          </a:xfr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n-US" sz="3600" dirty="0">
                <a:latin typeface="Viking-Normal" pitchFamily="2" charset="0"/>
              </a:rPr>
              <a:t>Hear the Land Speak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16114-DB1E-4BD5-A12A-2B3C3165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4733674"/>
            <a:ext cx="4677719" cy="1028665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6000" spc="100" dirty="0">
                <a:latin typeface="Viking-Normal" pitchFamily="2" charset="0"/>
              </a:rPr>
              <a:t>Gulfoss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AD118-BA67-4799-A06D-752BDD722F89}"/>
              </a:ext>
            </a:extLst>
          </p:cNvPr>
          <p:cNvSpPr txBox="1"/>
          <p:nvPr/>
        </p:nvSpPr>
        <p:spPr>
          <a:xfrm>
            <a:off x="203200" y="1509020"/>
            <a:ext cx="6863778" cy="83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>
                <a:latin typeface="Viking-Normal" pitchFamily="2" charset="0"/>
              </a:rPr>
              <a:t>Virtual Pilgrimage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77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23C22A-0AF1-44F8-AFBD-9AE573EDCFE8}"/>
              </a:ext>
            </a:extLst>
          </p:cNvPr>
          <p:cNvSpPr txBox="1"/>
          <p:nvPr/>
        </p:nvSpPr>
        <p:spPr>
          <a:xfrm>
            <a:off x="8597917" y="224065"/>
            <a:ext cx="3341931" cy="945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My Gulfoss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icture containing nature, outdoor, snow, mountain&#10;&#10;Description automatically generated">
            <a:extLst>
              <a:ext uri="{FF2B5EF4-FFF2-40B4-BE49-F238E27FC236}">
                <a16:creationId xmlns:a16="http://schemas.microsoft.com/office/drawing/2014/main" id="{0CB10C15-34DC-4621-B1E8-CBE9FB2C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75E00-1AFA-4A1E-8E8C-91CCF8B5D97C}"/>
              </a:ext>
            </a:extLst>
          </p:cNvPr>
          <p:cNvSpPr txBox="1"/>
          <p:nvPr/>
        </p:nvSpPr>
        <p:spPr>
          <a:xfrm>
            <a:off x="7564582" y="1538646"/>
            <a:ext cx="4375266" cy="168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If you are able,  go to a waterfall – or a river – or to the sea.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Watch and listen to the movement of the water. Imagine the waters you see connected to Gulfoss and to all the waters of the earth.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2FFC4E-409B-438E-B55A-B0D526F80AD5}"/>
              </a:ext>
            </a:extLst>
          </p:cNvPr>
          <p:cNvSpPr txBox="1"/>
          <p:nvPr/>
        </p:nvSpPr>
        <p:spPr>
          <a:xfrm>
            <a:off x="7547565" y="5280873"/>
            <a:ext cx="4392283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Hear the Land Speak – in the sound of the water… </a:t>
            </a:r>
          </a:p>
        </p:txBody>
      </p:sp>
    </p:spTree>
    <p:extLst>
      <p:ext uri="{BB962C8B-B14F-4D97-AF65-F5344CB8AC3E}">
        <p14:creationId xmlns:p14="http://schemas.microsoft.com/office/powerpoint/2010/main" val="279367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32A7D-6B63-4F10-8934-7AEA0DEF097B}"/>
              </a:ext>
            </a:extLst>
          </p:cNvPr>
          <p:cNvSpPr txBox="1"/>
          <p:nvPr/>
        </p:nvSpPr>
        <p:spPr>
          <a:xfrm>
            <a:off x="212970" y="229165"/>
            <a:ext cx="4522248" cy="6628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Creator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country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hot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waterfall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Gullfoss which is a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beautiful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ask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bless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source of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country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throughout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World. 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Bless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rivers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flowing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hearts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Lord for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hearing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dirty="0" err="1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prayers</a:t>
            </a:r>
            <a:r>
              <a:rPr lang="is-IS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C952F937-E169-4084-9589-62A4443D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60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E749C69B-642E-4D41-9EFE-71AA2867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A5D5F-205B-405F-B645-964FEF0FAAE9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“Hear the Land Speak”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2CB67-5F8E-4089-B4CB-6E5CDF80D65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Each Session offers you:</a:t>
            </a:r>
          </a:p>
          <a:p>
            <a:pPr marL="28575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Some photographs to show you the place we are focusing on.</a:t>
            </a:r>
          </a:p>
          <a:p>
            <a:pPr marL="28575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little about its significance. (This could be a little on the geography/ history</a:t>
            </a:r>
          </a:p>
          <a:p>
            <a:pPr marL="28575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passage from Scripture. (You may think of others you would like to pray with).</a:t>
            </a:r>
          </a:p>
          <a:p>
            <a:pPr marL="28575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Thoughts or questions for you to take outside to hear the land near you speak.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 closing prayer.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ndscape with mountains in the back&#10;&#10;Description automatically generated with low confidence">
            <a:extLst>
              <a:ext uri="{FF2B5EF4-FFF2-40B4-BE49-F238E27FC236}">
                <a16:creationId xmlns:a16="http://schemas.microsoft.com/office/drawing/2014/main" id="{5F1F759F-45A1-4F9A-ACEC-94B940668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4691"/>
            <a:ext cx="11914909" cy="6982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E6523-7137-46BA-9656-F96CDAC74013}"/>
              </a:ext>
            </a:extLst>
          </p:cNvPr>
          <p:cNvSpPr txBox="1"/>
          <p:nvPr/>
        </p:nvSpPr>
        <p:spPr>
          <a:xfrm>
            <a:off x="277091" y="581887"/>
            <a:ext cx="917171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Looking to the north of Gulfoss, we catch glimpses of </a:t>
            </a:r>
            <a:r>
              <a:rPr lang="en-US" dirty="0" err="1"/>
              <a:t>Langjökull</a:t>
            </a:r>
            <a:r>
              <a:rPr lang="en-US" dirty="0"/>
              <a:t>, the ‘Long Glacier’, </a:t>
            </a:r>
          </a:p>
          <a:p>
            <a:pPr>
              <a:lnSpc>
                <a:spcPct val="150000"/>
              </a:lnSpc>
            </a:pPr>
            <a:r>
              <a:rPr lang="en-US" dirty="0"/>
              <a:t>the second-largest glacier in Iceland, at 935 square </a:t>
            </a:r>
            <a:r>
              <a:rPr lang="en-US" dirty="0" err="1"/>
              <a:t>kilometres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Water locked in ice – working slowly and powerfully across a landscape.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1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560B89E1-A33C-4745-9A45-5D08AC401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21E1F-2C7F-48DF-A031-179066CC79D4}"/>
              </a:ext>
            </a:extLst>
          </p:cNvPr>
          <p:cNvSpPr txBox="1"/>
          <p:nvPr/>
        </p:nvSpPr>
        <p:spPr>
          <a:xfrm>
            <a:off x="353288" y="420544"/>
            <a:ext cx="3822189" cy="701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Living Waters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EE31F-E727-40CE-9F88-1E7188CE1848}"/>
              </a:ext>
            </a:extLst>
          </p:cNvPr>
          <p:cNvSpPr txBox="1"/>
          <p:nvPr/>
        </p:nvSpPr>
        <p:spPr>
          <a:xfrm>
            <a:off x="353288" y="1542752"/>
            <a:ext cx="5742712" cy="3135326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3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At Gulfoss, the </a:t>
            </a:r>
            <a:r>
              <a:rPr lang="en-GB" dirty="0" err="1"/>
              <a:t>Hvítá</a:t>
            </a:r>
            <a:r>
              <a:rPr lang="en-GB" dirty="0"/>
              <a:t>  river flows down into a wide curved three-step "staircase“.</a:t>
            </a:r>
          </a:p>
          <a:p>
            <a:pPr marL="285750" indent="-285750">
              <a:lnSpc>
                <a:spcPct val="150000"/>
              </a:lnSpc>
              <a:spcAft>
                <a:spcPts val="3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It plunges 11 metres and then 21 metres into a crevice 32 metres deep.</a:t>
            </a:r>
          </a:p>
          <a:p>
            <a:pPr marL="285750" indent="-285750">
              <a:lnSpc>
                <a:spcPct val="150000"/>
              </a:lnSpc>
              <a:spcAft>
                <a:spcPts val="3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The average amount of water running down the waterfall is 141 cubic metres per second </a:t>
            </a:r>
          </a:p>
          <a:p>
            <a:pPr marL="285750" indent="-285750">
              <a:lnSpc>
                <a:spcPct val="150000"/>
              </a:lnSpc>
              <a:spcAft>
                <a:spcPts val="3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The highest flood measured was 2,000 cubic metres per second.</a:t>
            </a:r>
          </a:p>
        </p:txBody>
      </p:sp>
    </p:spTree>
    <p:extLst>
      <p:ext uri="{BB962C8B-B14F-4D97-AF65-F5344CB8AC3E}">
        <p14:creationId xmlns:p14="http://schemas.microsoft.com/office/powerpoint/2010/main" val="1413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5DFBB774-E23E-4892-BE00-8A351D92F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A8AB8-AC8F-4F2D-B859-CC38755C1375}"/>
              </a:ext>
            </a:extLst>
          </p:cNvPr>
          <p:cNvSpPr txBox="1"/>
          <p:nvPr/>
        </p:nvSpPr>
        <p:spPr>
          <a:xfrm>
            <a:off x="8265900" y="854783"/>
            <a:ext cx="3822189" cy="197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power of the water led some people to want to harness it to generate electricity.</a:t>
            </a:r>
          </a:p>
          <a:p>
            <a:pPr marL="342900" indent="-342900">
              <a:lnSpc>
                <a:spcPct val="15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But the waterfall is now owned by Iceland and is protected.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3B17C-8CC1-4336-990D-4B028ADD8E75}"/>
              </a:ext>
            </a:extLst>
          </p:cNvPr>
          <p:cNvSpPr txBox="1"/>
          <p:nvPr/>
        </p:nvSpPr>
        <p:spPr>
          <a:xfrm>
            <a:off x="8658508" y="5015345"/>
            <a:ext cx="322869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next slide is a video – giving you an indication of the size and power of the waterfalls</a:t>
            </a:r>
          </a:p>
        </p:txBody>
      </p:sp>
    </p:spTree>
    <p:extLst>
      <p:ext uri="{BB962C8B-B14F-4D97-AF65-F5344CB8AC3E}">
        <p14:creationId xmlns:p14="http://schemas.microsoft.com/office/powerpoint/2010/main" val="8417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VI_6397">
            <a:hlinkClick r:id="" action="ppaction://media"/>
            <a:extLst>
              <a:ext uri="{FF2B5EF4-FFF2-40B4-BE49-F238E27FC236}">
                <a16:creationId xmlns:a16="http://schemas.microsoft.com/office/drawing/2014/main" id="{5F5FFA67-321B-4A57-A576-FF68F094B2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E92546A-0335-4B9F-9D3F-4D69DBCCE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612CD-AF63-4957-8818-0A1104C0D132}"/>
              </a:ext>
            </a:extLst>
          </p:cNvPr>
          <p:cNvSpPr txBox="1"/>
          <p:nvPr/>
        </p:nvSpPr>
        <p:spPr>
          <a:xfrm>
            <a:off x="6827241" y="563840"/>
            <a:ext cx="532319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The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 is king, he is robed in majesty;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the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 is robed, he is girded with strength.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He has established the </a:t>
            </a:r>
            <a:r>
              <a:rPr lang="en-US" b="0" i="0" dirty="0" err="1">
                <a:effectLst/>
              </a:rPr>
              <a:t>world;it</a:t>
            </a:r>
            <a:r>
              <a:rPr lang="en-US" b="0" i="0" dirty="0">
                <a:effectLst/>
              </a:rPr>
              <a:t> shall never be moved;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your throne is established from of old;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you are from everlasting.</a:t>
            </a:r>
          </a:p>
        </p:txBody>
      </p:sp>
    </p:spTree>
    <p:extLst>
      <p:ext uri="{BB962C8B-B14F-4D97-AF65-F5344CB8AC3E}">
        <p14:creationId xmlns:p14="http://schemas.microsoft.com/office/powerpoint/2010/main" val="38077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E92546A-0335-4B9F-9D3F-4D69DBCCE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612CD-AF63-4957-8818-0A1104C0D132}"/>
              </a:ext>
            </a:extLst>
          </p:cNvPr>
          <p:cNvSpPr txBox="1"/>
          <p:nvPr/>
        </p:nvSpPr>
        <p:spPr>
          <a:xfrm>
            <a:off x="6827241" y="563840"/>
            <a:ext cx="532319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The floods have lifted up, O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the floods have lifted up their voice;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the floods lift up their roaring.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More majestic than the thunders of mighty waters,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more majestic than the waves</a:t>
            </a:r>
            <a:r>
              <a:rPr lang="en-US" b="0" i="0" u="none" strike="noStrike" baseline="30000" dirty="0">
                <a:effectLst/>
              </a:rPr>
              <a:t>*</a:t>
            </a:r>
            <a:r>
              <a:rPr lang="en-US" b="0" i="0" dirty="0">
                <a:effectLst/>
              </a:rPr>
              <a:t> of the sea,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majestic on high is the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38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E92546A-0335-4B9F-9D3F-4D69DBCCE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612CD-AF63-4957-8818-0A1104C0D132}"/>
              </a:ext>
            </a:extLst>
          </p:cNvPr>
          <p:cNvSpPr txBox="1"/>
          <p:nvPr/>
        </p:nvSpPr>
        <p:spPr>
          <a:xfrm>
            <a:off x="6827241" y="563840"/>
            <a:ext cx="532319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Your decrees are very sure;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holiness befits your house,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O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, for evermore.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1" dirty="0"/>
              <a:t>		Psalm 93</a:t>
            </a:r>
            <a:endParaRPr lang="en-US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81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539</Words>
  <Application>Microsoft Office PowerPoint</Application>
  <PresentationFormat>Widescreen</PresentationFormat>
  <Paragraphs>36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Viking-Normal</vt:lpstr>
      <vt:lpstr>Office Theme</vt:lpstr>
      <vt:lpstr>Hear the Land Speak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Turner</dc:creator>
  <cp:lastModifiedBy>Kathryn Turner</cp:lastModifiedBy>
  <cp:revision>3</cp:revision>
  <dcterms:created xsi:type="dcterms:W3CDTF">2022-04-23T18:59:58Z</dcterms:created>
  <dcterms:modified xsi:type="dcterms:W3CDTF">2022-05-02T21:05:16Z</dcterms:modified>
</cp:coreProperties>
</file>