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8" r:id="rId4"/>
    <p:sldId id="266" r:id="rId5"/>
    <p:sldId id="268" r:id="rId6"/>
    <p:sldId id="267" r:id="rId7"/>
    <p:sldId id="270" r:id="rId8"/>
    <p:sldId id="271" r:id="rId9"/>
    <p:sldId id="269" r:id="rId10"/>
    <p:sldId id="25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5A2AB8-CC21-40E2-B00C-86F6F1D447FE}" v="4" dt="2022-05-01T21:17:05.2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8" autoAdjust="0"/>
    <p:restoredTop sz="94660"/>
  </p:normalViewPr>
  <p:slideViewPr>
    <p:cSldViewPr snapToGrid="0">
      <p:cViewPr varScale="1">
        <p:scale>
          <a:sx n="58" d="100"/>
          <a:sy n="58" d="100"/>
        </p:scale>
        <p:origin x="161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E011B-F92C-4B7A-92C4-27B05722AE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95C7F8-D7D2-4021-9AEC-FA4B0E4AAC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BEAFB-0D0C-4C5A-A8FF-84FED62E1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9D20B-50E0-48ED-A78F-F5F53BB2A8F5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F2194-CAC2-4F9D-B3D2-1B2F9535A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BD8FB-C78B-4430-9C54-DEEE0F93E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C5193-8D2C-465C-AD97-2F9A5BDA3E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83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C8811-863A-4A73-9EBE-C4EA6DF03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AC0211-6D1A-43A9-A8D0-1BC3DD3A1A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419FE-328B-4E45-93D8-B9FE45B9F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9D20B-50E0-48ED-A78F-F5F53BB2A8F5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89892E-99BB-464B-914D-64EB4636B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BD5CF-9285-49C9-A4F3-18E9F1C3C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C5193-8D2C-465C-AD97-2F9A5BDA3E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826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2AD397-C1E9-4150-BDD8-C80104DDC7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2BCA2-58E1-44A7-AF39-C9B83C98FB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7C722-1B0C-47A4-8260-7C6DE146F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9D20B-50E0-48ED-A78F-F5F53BB2A8F5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9A911-3AB0-4B1E-B000-F1367B446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3FC1F-832F-4115-9B79-AED415F7A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C5193-8D2C-465C-AD97-2F9A5BDA3E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85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E8172-3ADE-4312-8F75-8ECAABE70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EAA0D-3498-4F07-A30C-05444C4578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57402-0B87-4F55-8C47-FA07795CB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9D20B-50E0-48ED-A78F-F5F53BB2A8F5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FE1F7-A6D9-4EEC-B985-78C80CC0D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D3540-277D-428B-A1E6-FDFAAE209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C5193-8D2C-465C-AD97-2F9A5BDA3E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97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6FF44-428F-474B-9314-F023B092D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1BD33E-7F8F-46CA-A183-20D0C39D6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AA4759-2492-478C-BE99-BF42056CE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9D20B-50E0-48ED-A78F-F5F53BB2A8F5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B8149-3FF2-46C3-AF19-57A526179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4A89F-C52C-4BB5-88F4-2BEC2C2AB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C5193-8D2C-465C-AD97-2F9A5BDA3E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53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54AE5-0E7D-4853-ACEA-3A526F6A8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684FD-4683-46C5-8054-FE2B860CD8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F5B49E-2949-4305-9D99-08A16A589F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C757A6-3EF3-42CC-96BF-AD38FAD81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9D20B-50E0-48ED-A78F-F5F53BB2A8F5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B4D1EF-D827-469A-B36C-74A96892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02BDDC-FCD5-4B63-A18A-14CB06C92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C5193-8D2C-465C-AD97-2F9A5BDA3E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25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D61E-B5C5-4169-B3BE-85F6F4231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5AABD-4105-4997-A7C7-ACE00BA9C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2B656A-9C26-40BF-8A77-0AEE8A0FE1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821346-00E6-4B35-9837-1A446C2A2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53C098-F083-453D-A49D-42754C0DCD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86B1A2-9CC9-42EC-98EF-589052F16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9D20B-50E0-48ED-A78F-F5F53BB2A8F5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ABEEEC-0749-411A-8F71-342DE1A38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B8B664-4C29-49DD-8F75-FC4399E43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C5193-8D2C-465C-AD97-2F9A5BDA3E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23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BC78B-BBA7-4989-A5E0-456604D8E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9845F0-5773-4782-9326-34A9FD6A1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9D20B-50E0-48ED-A78F-F5F53BB2A8F5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AD5C87-537F-4DFE-8245-C6ACCAAC7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B7FEF8-937A-48AF-98A9-6491915B3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C5193-8D2C-465C-AD97-2F9A5BDA3E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77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116368-0EE0-4598-B8CB-6515DA9D8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9D20B-50E0-48ED-A78F-F5F53BB2A8F5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6437DE-0B29-458D-A468-1DAD55E5A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5C7119-726A-4B6C-8999-B2D0F6621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C5193-8D2C-465C-AD97-2F9A5BDA3E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29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08228-3D2F-4A01-8BDD-15073D247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CA0DA-720E-4F38-BFD1-219C7FEAA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FC2A7D-6953-4B9E-9533-77912FB17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3EED7B-04E5-42F0-8B5D-E223B70D6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9D20B-50E0-48ED-A78F-F5F53BB2A8F5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FDEA5D-DB09-4D6A-AE77-37BE455CD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F9188-39D2-4689-AB1C-06C359F69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C5193-8D2C-465C-AD97-2F9A5BDA3E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07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35D65-4F2C-4E47-860E-A2553DB53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14F33E-E7F7-4457-A189-1184549E20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CD8082-C7D7-42B7-A64A-8CCA73358D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63A46-CC2C-4AEE-A6EF-E072A2A8B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9D20B-50E0-48ED-A78F-F5F53BB2A8F5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631B99-43FC-41F5-B493-0ED2D4137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86CDFB-912C-4ABF-8196-AF7E23F16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C5193-8D2C-465C-AD97-2F9A5BDA3E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37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10F6E6-36CE-40DF-94CD-B81075EFB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AD193-015D-4463-967C-B7796D44B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3FF3B-F2B7-445A-BD16-3BC215952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9D20B-50E0-48ED-A78F-F5F53BB2A8F5}" type="datetimeFigureOut">
              <a:rPr lang="en-GB" smtClean="0"/>
              <a:t>02/05/2022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04FDB-91FF-4520-B8B9-870AC0EC01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41BC2-9895-4EDF-A45C-9FC91AE18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C5193-8D2C-465C-AD97-2F9A5BDA3E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979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standing in a field with a large geyser&#10;&#10;Description automatically generated with low confidence">
            <a:extLst>
              <a:ext uri="{FF2B5EF4-FFF2-40B4-BE49-F238E27FC236}">
                <a16:creationId xmlns:a16="http://schemas.microsoft.com/office/drawing/2014/main" id="{F19940D7-1E5B-4153-A22A-9759887520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FBB86-0452-4673-B9A0-57518FA892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0" y="793114"/>
            <a:ext cx="10348686" cy="766039"/>
          </a:xfrm>
          <a:noFill/>
        </p:spPr>
        <p:txBody>
          <a:bodyPr anchor="t" anchorCtr="0">
            <a:noAutofit/>
          </a:bodyPr>
          <a:lstStyle/>
          <a:p>
            <a:pPr algn="l"/>
            <a:r>
              <a:rPr lang="en-GB" sz="4800" dirty="0">
                <a:latin typeface="Viking-Normal" pitchFamily="2" charset="0"/>
              </a:rPr>
              <a:t>Hear the Land Speak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616114-DB1E-4BD5-A12A-2B3C3165F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00" y="4440549"/>
            <a:ext cx="3973386" cy="1485319"/>
          </a:xfrm>
          <a:noFill/>
        </p:spPr>
        <p:txBody>
          <a:bodyPr>
            <a:normAutofit/>
          </a:bodyPr>
          <a:lstStyle/>
          <a:p>
            <a:pPr algn="l"/>
            <a:r>
              <a:rPr lang="en-GB" sz="6000" spc="100" dirty="0">
                <a:latin typeface="Viking-Normal" pitchFamily="2" charset="0"/>
              </a:rPr>
              <a:t>Geysir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FAD118-BA67-4799-A06D-752BDD722F89}"/>
              </a:ext>
            </a:extLst>
          </p:cNvPr>
          <p:cNvSpPr txBox="1"/>
          <p:nvPr/>
        </p:nvSpPr>
        <p:spPr>
          <a:xfrm>
            <a:off x="203200" y="1823628"/>
            <a:ext cx="9971314" cy="91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4000" dirty="0">
                <a:latin typeface="Viking-Normal" pitchFamily="2" charset="0"/>
              </a:rPr>
              <a:t>Virtual Pilgrimage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29774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F8F557-55B3-4F40-B90C-3C6D2598CD49}"/>
              </a:ext>
            </a:extLst>
          </p:cNvPr>
          <p:cNvSpPr txBox="1"/>
          <p:nvPr/>
        </p:nvSpPr>
        <p:spPr>
          <a:xfrm>
            <a:off x="609736" y="288628"/>
            <a:ext cx="2318991" cy="3278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Prayer of the Pilgrim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1454CF-0B84-413F-88EA-14F2873A1A23}"/>
              </a:ext>
            </a:extLst>
          </p:cNvPr>
          <p:cNvSpPr txBox="1"/>
          <p:nvPr/>
        </p:nvSpPr>
        <p:spPr>
          <a:xfrm>
            <a:off x="160332" y="962040"/>
            <a:ext cx="3220278" cy="5279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kern="140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I commence my journey</a:t>
            </a:r>
          </a:p>
          <a:p>
            <a:pPr marL="0" marR="0" indent="0" algn="ctr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kern="140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Jesus in your name.</a:t>
            </a:r>
          </a:p>
          <a:p>
            <a:pPr marL="0" marR="0" indent="0" algn="ctr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kern="140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Your holy hand will lead me</a:t>
            </a:r>
          </a:p>
          <a:p>
            <a:pPr marL="0" marR="0" indent="0" algn="ctr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kern="140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from every danger guide me.</a:t>
            </a:r>
          </a:p>
          <a:p>
            <a:pPr marL="0" marR="0" indent="0" algn="ctr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kern="140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In peace I travel with Jesus</a:t>
            </a:r>
          </a:p>
          <a:p>
            <a:pPr marL="0" marR="0" indent="0" algn="ctr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kern="140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and a beautiful flock of angels.</a:t>
            </a:r>
          </a:p>
          <a:p>
            <a:pPr marL="0" marR="0" indent="0" algn="ctr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kern="140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marL="0" marR="0" indent="0" algn="ctr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kern="140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In danger, puzzle and trouble </a:t>
            </a:r>
          </a:p>
          <a:p>
            <a:pPr marL="0" marR="0" indent="0" algn="ctr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kern="140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you are my chosen companion.</a:t>
            </a:r>
          </a:p>
          <a:p>
            <a:pPr marL="0" marR="0" indent="0" algn="ctr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kern="140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Always watching over me</a:t>
            </a:r>
          </a:p>
          <a:p>
            <a:pPr marL="0" marR="0" indent="0" algn="ctr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kern="140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and in need you caution me.</a:t>
            </a:r>
          </a:p>
          <a:p>
            <a:pPr marL="0" marR="0" indent="0" algn="ctr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kern="140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In peace I travel with Jesus</a:t>
            </a:r>
          </a:p>
          <a:p>
            <a:pPr marL="0" marR="0" indent="0" algn="ctr">
              <a:lnSpc>
                <a:spcPct val="119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kern="140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and a beautiful flock of angels</a:t>
            </a:r>
            <a:r>
              <a:rPr lang="en-US" sz="1600" kern="14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.</a:t>
            </a:r>
            <a:endParaRPr lang="en-US" kern="140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6" name="Picture 5" descr="A group of people walking on a dirt road&#10;&#10;Description automatically generated with low confidence">
            <a:extLst>
              <a:ext uri="{FF2B5EF4-FFF2-40B4-BE49-F238E27FC236}">
                <a16:creationId xmlns:a16="http://schemas.microsoft.com/office/drawing/2014/main" id="{1B6BAF9E-1C71-488D-BD88-A057A7C135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6240" y="14638"/>
            <a:ext cx="8545760" cy="684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5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E1A5D5F-205B-405F-B645-964FEF0FAAE9}"/>
              </a:ext>
            </a:extLst>
          </p:cNvPr>
          <p:cNvSpPr txBox="1"/>
          <p:nvPr/>
        </p:nvSpPr>
        <p:spPr>
          <a:xfrm>
            <a:off x="0" y="3752849"/>
            <a:ext cx="4691270" cy="2452687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latin typeface="+mj-lt"/>
                <a:ea typeface="+mj-ea"/>
                <a:cs typeface="+mj-cs"/>
              </a:rPr>
              <a:t>“Hear the Land Speak”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5BCE5C-562E-45CB-943F-425C701025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B2CB67-5F8E-4089-B4CB-6E5CDF80D65B}"/>
              </a:ext>
            </a:extLst>
          </p:cNvPr>
          <p:cNvSpPr txBox="1"/>
          <p:nvPr/>
        </p:nvSpPr>
        <p:spPr>
          <a:xfrm>
            <a:off x="4426226" y="3752850"/>
            <a:ext cx="7283169" cy="245268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1600" dirty="0"/>
              <a:t>Each Session offers you:</a:t>
            </a:r>
          </a:p>
          <a:p>
            <a:pPr marL="285750" indent="-2286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Some photographs to show you the place we are focusing on.</a:t>
            </a:r>
          </a:p>
          <a:p>
            <a:pPr marL="285750" indent="-2286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 little about its significance. (This could be a little on the geography/ history)</a:t>
            </a:r>
          </a:p>
          <a:p>
            <a:pPr marL="285750" indent="-2286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 passage from Scripture. (You may think of others you would like to pray with).</a:t>
            </a:r>
          </a:p>
          <a:p>
            <a:pPr marL="285750" indent="-228600">
              <a:lnSpc>
                <a:spcPct val="9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Thoughts or questions for you to take outside to hear the land near you speak.</a:t>
            </a:r>
          </a:p>
          <a:p>
            <a:pPr marL="2857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A closing prayer.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363DEA-6B86-41DB-A03E-A7C0393AD876}"/>
              </a:ext>
            </a:extLst>
          </p:cNvPr>
          <p:cNvSpPr txBox="1"/>
          <p:nvPr/>
        </p:nvSpPr>
        <p:spPr>
          <a:xfrm>
            <a:off x="8507896" y="6414051"/>
            <a:ext cx="35001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/>
              <a:t>Photo: Skálholt church from Long House</a:t>
            </a:r>
          </a:p>
        </p:txBody>
      </p:sp>
    </p:spTree>
    <p:extLst>
      <p:ext uri="{BB962C8B-B14F-4D97-AF65-F5344CB8AC3E}">
        <p14:creationId xmlns:p14="http://schemas.microsoft.com/office/powerpoint/2010/main" val="378902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grass, sky, outdoor, nature&#10;&#10;Description automatically generated">
            <a:extLst>
              <a:ext uri="{FF2B5EF4-FFF2-40B4-BE49-F238E27FC236}">
                <a16:creationId xmlns:a16="http://schemas.microsoft.com/office/drawing/2014/main" id="{8A1576B0-3AF0-45C1-9FEB-7AC3224389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8" name="Picture 7" descr="A picture containing outdoor, grass, nature, spring&#10;&#10;Description automatically generated">
            <a:extLst>
              <a:ext uri="{FF2B5EF4-FFF2-40B4-BE49-F238E27FC236}">
                <a16:creationId xmlns:a16="http://schemas.microsoft.com/office/drawing/2014/main" id="{9D2469D7-0350-49CE-9575-77D5BB6B5A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C21E1F-2C7F-48DF-A031-179066CC79D4}"/>
              </a:ext>
            </a:extLst>
          </p:cNvPr>
          <p:cNvSpPr txBox="1"/>
          <p:nvPr/>
        </p:nvSpPr>
        <p:spPr>
          <a:xfrm>
            <a:off x="448056" y="859536"/>
            <a:ext cx="4832802" cy="1243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Feeling the Energy…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9EE31F-E727-40CE-9F88-1E7188CE1848}"/>
              </a:ext>
            </a:extLst>
          </p:cNvPr>
          <p:cNvSpPr txBox="1"/>
          <p:nvPr/>
        </p:nvSpPr>
        <p:spPr>
          <a:xfrm>
            <a:off x="448056" y="2512612"/>
            <a:ext cx="4832803" cy="2132542"/>
          </a:xfrm>
          <a:prstGeom prst="rect">
            <a:avLst/>
          </a:prstGeom>
        </p:spPr>
        <p:txBody>
          <a:bodyPr vert="horz" lIns="91440" tIns="45720" rIns="91440" bIns="45720" rtlCol="0" anchorCtr="0">
            <a:norm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Many places in Iceland have hot springs.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Some of the springs simply bubble.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Some give off steam which creates a unique environment – in the winter, truly a Land of Ice and Fire.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1313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outdoor, grass, ground, nature&#10;&#10;Description automatically generated">
            <a:extLst>
              <a:ext uri="{FF2B5EF4-FFF2-40B4-BE49-F238E27FC236}">
                <a16:creationId xmlns:a16="http://schemas.microsoft.com/office/drawing/2014/main" id="{C39B4751-93B4-424B-9B47-F6B61090FB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35" name="Freeform: Shape 28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BF9055-29F5-4386-A7FF-A270654C752A}"/>
              </a:ext>
            </a:extLst>
          </p:cNvPr>
          <p:cNvSpPr txBox="1"/>
          <p:nvPr/>
        </p:nvSpPr>
        <p:spPr>
          <a:xfrm>
            <a:off x="127950" y="4280963"/>
            <a:ext cx="8150087" cy="894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143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000" dirty="0"/>
              <a:t>There are streams of near-boiling water.</a:t>
            </a:r>
          </a:p>
          <a:p>
            <a:pPr marL="1143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000" dirty="0"/>
              <a:t>Astonishingly, some plants have adapted to survive.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D2EEB4-68E5-470F-9BED-EA7F42A1F453}"/>
              </a:ext>
            </a:extLst>
          </p:cNvPr>
          <p:cNvSpPr txBox="1"/>
          <p:nvPr/>
        </p:nvSpPr>
        <p:spPr>
          <a:xfrm>
            <a:off x="8590185" y="4976079"/>
            <a:ext cx="3270511" cy="1093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00DD5F8-96FB-4B29-8A50-E8A7C447E896}"/>
              </a:ext>
            </a:extLst>
          </p:cNvPr>
          <p:cNvSpPr txBox="1"/>
          <p:nvPr/>
        </p:nvSpPr>
        <p:spPr>
          <a:xfrm>
            <a:off x="2557670" y="5418086"/>
            <a:ext cx="79380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2000" dirty="0"/>
              <a:t>Reflect for a few minutes on the adaptability of species on the earth.</a:t>
            </a:r>
          </a:p>
        </p:txBody>
      </p:sp>
    </p:spTree>
    <p:extLst>
      <p:ext uri="{BB962C8B-B14F-4D97-AF65-F5344CB8AC3E}">
        <p14:creationId xmlns:p14="http://schemas.microsoft.com/office/powerpoint/2010/main" val="41038911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standing in a field with a large geyser&#10;&#10;Description automatically generated with low confidence">
            <a:extLst>
              <a:ext uri="{FF2B5EF4-FFF2-40B4-BE49-F238E27FC236}">
                <a16:creationId xmlns:a16="http://schemas.microsoft.com/office/drawing/2014/main" id="{CD983683-13D0-47CB-AED5-A2FB0B2360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22549A-5362-4E7C-AC84-C98706FF2DEC}"/>
              </a:ext>
            </a:extLst>
          </p:cNvPr>
          <p:cNvSpPr txBox="1"/>
          <p:nvPr/>
        </p:nvSpPr>
        <p:spPr>
          <a:xfrm>
            <a:off x="371093" y="2718054"/>
            <a:ext cx="5075549" cy="20753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1200"/>
              </a:spcAft>
            </a:pPr>
            <a:r>
              <a:rPr lang="en-US" sz="2000" dirty="0"/>
              <a:t>The following slide has a video. 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Share the patience as we wait …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And then sense the energy and power of water and steam as the </a:t>
            </a:r>
            <a:r>
              <a:rPr lang="en-US" sz="2000" dirty="0" err="1"/>
              <a:t>geysir</a:t>
            </a:r>
            <a:r>
              <a:rPr lang="en-US" sz="2000" dirty="0"/>
              <a:t> erupts.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68A07D-6D49-4F60-963F-8E75072BA985}"/>
              </a:ext>
            </a:extLst>
          </p:cNvPr>
          <p:cNvSpPr txBox="1"/>
          <p:nvPr/>
        </p:nvSpPr>
        <p:spPr>
          <a:xfrm>
            <a:off x="424815" y="1235812"/>
            <a:ext cx="764575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/>
              <a:t>At Geysir, there is  Strokkur – a </a:t>
            </a:r>
            <a:r>
              <a:rPr lang="en-US" sz="2000" dirty="0" err="1"/>
              <a:t>geysir</a:t>
            </a:r>
            <a:r>
              <a:rPr lang="en-US" sz="2000" dirty="0"/>
              <a:t> that erupts every few minutes.</a:t>
            </a:r>
          </a:p>
          <a:p>
            <a:pPr>
              <a:spcAft>
                <a:spcPts val="1200"/>
              </a:spcAft>
            </a:pPr>
            <a:r>
              <a:rPr lang="en-US" sz="2000" dirty="0"/>
              <a:t>It reminds us of the enormous energy within the earth.</a:t>
            </a:r>
          </a:p>
        </p:txBody>
      </p:sp>
    </p:spTree>
    <p:extLst>
      <p:ext uri="{BB962C8B-B14F-4D97-AF65-F5344CB8AC3E}">
        <p14:creationId xmlns:p14="http://schemas.microsoft.com/office/powerpoint/2010/main" val="22417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ysir_02">
            <a:hlinkClick r:id="" action="ppaction://media"/>
            <a:extLst>
              <a:ext uri="{FF2B5EF4-FFF2-40B4-BE49-F238E27FC236}">
                <a16:creationId xmlns:a16="http://schemas.microsoft.com/office/drawing/2014/main" id="{3372DAE3-3E0C-48AA-830F-58A1C775C8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50" y="0"/>
            <a:ext cx="12103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57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spring, outdoor, nature, smoke&#10;&#10;Description automatically generated">
            <a:extLst>
              <a:ext uri="{FF2B5EF4-FFF2-40B4-BE49-F238E27FC236}">
                <a16:creationId xmlns:a16="http://schemas.microsoft.com/office/drawing/2014/main" id="{DB3DA0C8-830F-49B7-A593-3F80A70BCD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731171-7D17-4356-9B18-B40B2EE532A3}"/>
              </a:ext>
            </a:extLst>
          </p:cNvPr>
          <p:cNvSpPr txBox="1"/>
          <p:nvPr/>
        </p:nvSpPr>
        <p:spPr>
          <a:xfrm>
            <a:off x="8263795" y="556590"/>
            <a:ext cx="3822189" cy="16432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b="0" i="0" dirty="0">
                <a:effectLst/>
              </a:rPr>
              <a:t>Iceland is place where we encounter the power of nature – as Elijah did.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dirty="0"/>
              <a:t>Yet deep within the power is a deeper silence – deeper than the absence of sound. </a:t>
            </a:r>
            <a:endParaRPr lang="en-US" sz="1600" b="0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0771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spring, outdoor, nature, smoke&#10;&#10;Description automatically generated">
            <a:extLst>
              <a:ext uri="{FF2B5EF4-FFF2-40B4-BE49-F238E27FC236}">
                <a16:creationId xmlns:a16="http://schemas.microsoft.com/office/drawing/2014/main" id="{DB3DA0C8-830F-49B7-A593-3F80A70BCD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731171-7D17-4356-9B18-B40B2EE532A3}"/>
              </a:ext>
            </a:extLst>
          </p:cNvPr>
          <p:cNvSpPr txBox="1"/>
          <p:nvPr/>
        </p:nvSpPr>
        <p:spPr>
          <a:xfrm>
            <a:off x="8273729" y="543339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b="0" i="0" dirty="0">
                <a:effectLst/>
              </a:rPr>
              <a:t>He said, ‘Go out and stand on the mountain before the </a:t>
            </a:r>
            <a:r>
              <a:rPr lang="en-US" sz="1600" b="0" i="0" cap="small" dirty="0">
                <a:effectLst/>
              </a:rPr>
              <a:t>Lord</a:t>
            </a:r>
            <a:r>
              <a:rPr lang="en-US" sz="1600" b="0" i="0" dirty="0">
                <a:effectLst/>
              </a:rPr>
              <a:t>, for the </a:t>
            </a:r>
            <a:r>
              <a:rPr lang="en-US" sz="1600" b="0" i="0" cap="small" dirty="0">
                <a:effectLst/>
              </a:rPr>
              <a:t>Lord</a:t>
            </a:r>
            <a:r>
              <a:rPr lang="en-US" sz="1600" b="0" i="0" dirty="0">
                <a:effectLst/>
              </a:rPr>
              <a:t> is about to pass by.’ Now there was a great wind, so strong that it was splitting mountains and breaking rocks in pieces before the </a:t>
            </a:r>
            <a:r>
              <a:rPr lang="en-US" sz="1600" b="0" i="0" cap="small" dirty="0">
                <a:effectLst/>
              </a:rPr>
              <a:t>Lord</a:t>
            </a:r>
            <a:r>
              <a:rPr lang="en-US" sz="1600" b="0" i="0" dirty="0">
                <a:effectLst/>
              </a:rPr>
              <a:t>, but the </a:t>
            </a:r>
            <a:r>
              <a:rPr lang="en-US" sz="1600" b="0" i="0" cap="small" dirty="0">
                <a:effectLst/>
              </a:rPr>
              <a:t>Lord</a:t>
            </a:r>
            <a:r>
              <a:rPr lang="en-US" sz="1600" b="0" i="0" dirty="0">
                <a:effectLst/>
              </a:rPr>
              <a:t> was not in the wind; and after the wind an earthquake, but the </a:t>
            </a:r>
            <a:r>
              <a:rPr lang="en-US" sz="1600" b="0" i="0" cap="small" dirty="0">
                <a:effectLst/>
              </a:rPr>
              <a:t>Lord</a:t>
            </a:r>
            <a:r>
              <a:rPr lang="en-US" sz="1600" b="0" i="0" dirty="0">
                <a:effectLst/>
              </a:rPr>
              <a:t> was not in the earthquake; and after the earthquake a fire, but the </a:t>
            </a:r>
            <a:r>
              <a:rPr lang="en-US" sz="1600" b="0" i="0" cap="small" dirty="0">
                <a:effectLst/>
              </a:rPr>
              <a:t>Lord</a:t>
            </a:r>
            <a:r>
              <a:rPr lang="en-US" sz="1600" b="0" i="0" dirty="0">
                <a:effectLst/>
              </a:rPr>
              <a:t> was not in the fire; and after the fire a sound of sheer silence. When Elijah heard it, he wrapped his face in his mantle and went out and stood at the entrance of the cave. 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1600" i="1" dirty="0"/>
              <a:t>1 Kings 19:11-13</a:t>
            </a:r>
          </a:p>
        </p:txBody>
      </p:sp>
    </p:spTree>
    <p:extLst>
      <p:ext uri="{BB962C8B-B14F-4D97-AF65-F5344CB8AC3E}">
        <p14:creationId xmlns:p14="http://schemas.microsoft.com/office/powerpoint/2010/main" val="336497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sky, outdoor, grass, nature&#10;&#10;Description automatically generated">
            <a:extLst>
              <a:ext uri="{FF2B5EF4-FFF2-40B4-BE49-F238E27FC236}">
                <a16:creationId xmlns:a16="http://schemas.microsoft.com/office/drawing/2014/main" id="{124287CF-2BC1-4324-8EF5-D1C21956D9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3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7B427D-042B-46FC-B47E-D6F108BB0F25}"/>
              </a:ext>
            </a:extLst>
          </p:cNvPr>
          <p:cNvSpPr txBox="1"/>
          <p:nvPr/>
        </p:nvSpPr>
        <p:spPr>
          <a:xfrm>
            <a:off x="6094476" y="1742485"/>
            <a:ext cx="6072382" cy="16865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150000"/>
              </a:lnSpc>
              <a:spcAft>
                <a:spcPts val="2400"/>
              </a:spcAft>
            </a:pPr>
            <a:r>
              <a:rPr lang="en-US" dirty="0"/>
              <a:t>If you are able,  go to a beach, a beauty spot or a park or somewhere else where people gather for enjoyment and excitement. Choose a place there where you can be aware of all that is going on – but where you can be still.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23C22A-0AF1-44F8-AFBD-9AE573EDCFE8}"/>
              </a:ext>
            </a:extLst>
          </p:cNvPr>
          <p:cNvSpPr txBox="1"/>
          <p:nvPr/>
        </p:nvSpPr>
        <p:spPr>
          <a:xfrm>
            <a:off x="6116569" y="455749"/>
            <a:ext cx="26885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/>
              <a:t>My Geysir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9C205B-4918-4234-A590-9EFAE656D6C6}"/>
              </a:ext>
            </a:extLst>
          </p:cNvPr>
          <p:cNvSpPr txBox="1"/>
          <p:nvPr/>
        </p:nvSpPr>
        <p:spPr>
          <a:xfrm>
            <a:off x="6081144" y="3992400"/>
            <a:ext cx="6096000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Hear the Land Speak – in the voices – and  the noises of the nature around you.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56CEB3-7243-43D7-BC61-15EDA18EAE52}"/>
              </a:ext>
            </a:extLst>
          </p:cNvPr>
          <p:cNvSpPr txBox="1"/>
          <p:nvPr/>
        </p:nvSpPr>
        <p:spPr>
          <a:xfrm>
            <a:off x="6101637" y="5425200"/>
            <a:ext cx="6132284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Hear the Land Speak – within you – in the silence that goes deeper than the noise and excitement around you.</a:t>
            </a:r>
          </a:p>
        </p:txBody>
      </p:sp>
    </p:spTree>
    <p:extLst>
      <p:ext uri="{BB962C8B-B14F-4D97-AF65-F5344CB8AC3E}">
        <p14:creationId xmlns:p14="http://schemas.microsoft.com/office/powerpoint/2010/main" val="279367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</TotalTime>
  <Words>544</Words>
  <Application>Microsoft Office PowerPoint</Application>
  <PresentationFormat>Widescreen</PresentationFormat>
  <Paragraphs>45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Viking-Normal</vt:lpstr>
      <vt:lpstr>Office Theme</vt:lpstr>
      <vt:lpstr>Hear the Land Speak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Kathryn Turner</dc:creator>
  <cp:lastModifiedBy>Kathryn Turner</cp:lastModifiedBy>
  <cp:revision>4</cp:revision>
  <dcterms:created xsi:type="dcterms:W3CDTF">2022-04-23T18:59:58Z</dcterms:created>
  <dcterms:modified xsi:type="dcterms:W3CDTF">2022-05-02T21:07:30Z</dcterms:modified>
</cp:coreProperties>
</file>